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0" r:id="rId5"/>
    <p:sldId id="258" r:id="rId6"/>
    <p:sldId id="261" r:id="rId7"/>
    <p:sldId id="269" r:id="rId8"/>
    <p:sldId id="270" r:id="rId9"/>
    <p:sldId id="271" r:id="rId10"/>
    <p:sldId id="262" r:id="rId11"/>
    <p:sldId id="263" r:id="rId12"/>
    <p:sldId id="264" r:id="rId13"/>
    <p:sldId id="272" r:id="rId14"/>
    <p:sldId id="265" r:id="rId15"/>
    <p:sldId id="266" r:id="rId16"/>
    <p:sldId id="274" r:id="rId17"/>
    <p:sldId id="275" r:id="rId18"/>
    <p:sldId id="276" r:id="rId19"/>
    <p:sldId id="277" r:id="rId20"/>
    <p:sldId id="278" r:id="rId21"/>
    <p:sldId id="267" r:id="rId22"/>
    <p:sldId id="2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4DC"/>
    <a:srgbClr val="312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76EE8-A5DE-4BA1-8859-6F9415C8C0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2E11A-5008-46A5-BEC4-EE268FC992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r="8176"/>
          <a:stretch>
            <a:fillRect/>
          </a:stretch>
        </p:blipFill>
        <p:spPr>
          <a:xfrm>
            <a:off x="0" y="0"/>
            <a:ext cx="121878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85618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达芬奇游戏创作大赛</a:t>
            </a:r>
            <a:endParaRPr lang="zh-CN" altLang="en-US" sz="4400" b="1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40449"/>
            <a:ext cx="9144000" cy="165576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COPIER THE PHANTOM THIEF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0726" y="971709"/>
            <a:ext cx="2244347" cy="50400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游戏介绍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2824682" y="2609258"/>
            <a:ext cx="11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背景故事：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264182" y="2412274"/>
            <a:ext cx="6438651" cy="3520971"/>
          </a:xfrm>
          <a:prstGeom prst="roundRect">
            <a:avLst/>
          </a:prstGeom>
          <a:solidFill>
            <a:srgbClr val="918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413843" y="2609258"/>
            <a:ext cx="6139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2077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日早上，日之城纪念博物馆的负责人在邮箱收到了一封预告信。在信中，一名自称大名鼎鼎的怪盗说他对博物馆的某些东西非常感兴趣</a:t>
            </a:r>
            <a:r>
              <a:rPr lang="en-US" altLang="zh-CN" dirty="0"/>
              <a:t>——</a:t>
            </a:r>
            <a:r>
              <a:rPr lang="zh-CN" altLang="en-US" dirty="0"/>
              <a:t>比如这个负责人一直讳莫如深的熵能武器。更让他担心的是，对方似乎知道关于这个博物馆更深层的秘密。而我们的主人公怪盗，他为自己起名为</a:t>
            </a:r>
            <a:r>
              <a:rPr lang="en-US" altLang="zh-CN" dirty="0"/>
              <a:t>COPIER</a:t>
            </a:r>
            <a:r>
              <a:rPr lang="zh-CN" altLang="en-US" dirty="0"/>
              <a:t>。他似乎有着不同寻常的能力。他把这种能力称为</a:t>
            </a:r>
            <a:r>
              <a:rPr lang="en-US" altLang="zh-CN" dirty="0"/>
              <a:t>——</a:t>
            </a:r>
            <a:r>
              <a:rPr lang="zh-CN" altLang="en-US" dirty="0"/>
              <a:t>复制。他打算在今天利用博物馆的熵能武器来强化自己，并且顺便向世人披露路日之城的罪恶。这一路上可能会遇上一些困难，比如被强化了的安保系统，又或某些安保机器人。但是他相信，这些对聪明的他来说都只是小菜一贴。（歪嘴一笑）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0726" y="971709"/>
            <a:ext cx="2244347" cy="504008"/>
          </a:xfrm>
        </p:spPr>
        <p:txBody>
          <a:bodyPr>
            <a:normAutofit/>
          </a:bodyPr>
          <a:lstStyle/>
          <a:p>
            <a:r>
              <a:rPr lang="en-US" altLang="zh-CN" sz="2400" b="1"/>
              <a:t>2.</a:t>
            </a:r>
            <a:r>
              <a:rPr lang="zh-CN" altLang="en-US" sz="2400" b="1"/>
              <a:t>游戏介绍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229367" y="1564560"/>
            <a:ext cx="371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游戏名称、游戏类型、美术风格等</a:t>
            </a:r>
            <a:endParaRPr lang="en-US" altLang="zh-CN" dirty="0"/>
          </a:p>
          <a:p>
            <a:r>
              <a:rPr lang="zh-CN" altLang="en-US" dirty="0"/>
              <a:t>重点介绍核心玩法、灵感来源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8143" y="2339832"/>
            <a:ext cx="5517857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COPIER THE PHANTOM THIEF</a:t>
            </a:r>
            <a:endParaRPr lang="zh-CN" altLang="en-US" sz="3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79732" y="3059668"/>
            <a:ext cx="27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游戏类型：动作冒险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01" y="3733096"/>
            <a:ext cx="4006736" cy="2194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3735"/>
          <a:stretch>
            <a:fillRect/>
          </a:stretch>
        </p:blipFill>
        <p:spPr>
          <a:xfrm>
            <a:off x="5228132" y="3659781"/>
            <a:ext cx="6648862" cy="203984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13142" y="3013553"/>
            <a:ext cx="27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美术风格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0726" y="971709"/>
            <a:ext cx="2244347" cy="504008"/>
          </a:xfrm>
        </p:spPr>
        <p:txBody>
          <a:bodyPr>
            <a:normAutofit/>
          </a:bodyPr>
          <a:lstStyle/>
          <a:p>
            <a:r>
              <a:rPr lang="en-US" altLang="zh-CN" sz="2400" b="1"/>
              <a:t>2.</a:t>
            </a:r>
            <a:r>
              <a:rPr lang="zh-CN" altLang="en-US" sz="2400" b="1"/>
              <a:t>游戏介绍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578143" y="2339832"/>
            <a:ext cx="5517857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COPIER THE PHANTOM THIEF</a:t>
            </a:r>
            <a:endParaRPr lang="zh-CN" altLang="en-US" sz="3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2208" y="2924607"/>
            <a:ext cx="27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核心玩法：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31865" y="2897008"/>
            <a:ext cx="27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灵感来源：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69130" y="3266340"/>
            <a:ext cx="3213463" cy="276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箱庭游戏设计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日本动漫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怪盗题材影视游戏作品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赛博朋克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物理学与化学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1" y="3293939"/>
            <a:ext cx="5704995" cy="31347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50062" y="3378969"/>
            <a:ext cx="2247443" cy="66316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游戏展示</a:t>
            </a:r>
            <a:endParaRPr lang="zh-CN" altLang="en-US" b="1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60" y="3873515"/>
            <a:ext cx="1820473" cy="10240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3381" r="1809" b="596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1" dirty="0"/>
              <a:t>3.1 </a:t>
            </a:r>
            <a:r>
              <a:rPr lang="zh-CN" altLang="en-US" sz="3600" b="1" dirty="0"/>
              <a:t>游戏内容展示</a:t>
            </a:r>
            <a:endParaRPr lang="zh-CN" altLang="en-US" sz="36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图为关卡</a:t>
            </a:r>
            <a:r>
              <a:rPr lang="en-US" altLang="zh-CN" dirty="0"/>
              <a:t>1</a:t>
            </a:r>
            <a:r>
              <a:rPr lang="zh-CN" altLang="en-US" dirty="0"/>
              <a:t>的示例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透明美学的风格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图中黄色的水晶为神器，玩家需要复制水晶以获得相应的能力。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摄像头可以左右摆动扫描玩家，扫描到玩家，玩家损失一次生命值。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作为初始关卡，难度简单，以教学为主，教会玩家识别游戏中的危险判定方法，神器的复制以及技能的使用。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1111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30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340079" y="633619"/>
            <a:ext cx="4279383" cy="5495925"/>
          </a:xfrm>
          <a:prstGeom prst="rect">
            <a:avLst/>
          </a:prstGeom>
          <a:ln w="9525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3449" y="980368"/>
            <a:ext cx="36667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600" b="1" dirty="0"/>
              <a:t>3.2 </a:t>
            </a:r>
            <a:r>
              <a:rPr lang="zh-CN" altLang="en-US" sz="2600" b="1" dirty="0"/>
              <a:t>游戏内容展示</a:t>
            </a:r>
            <a:endParaRPr lang="zh-CN" altLang="en-US" sz="2600" b="1" dirty="0"/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276071" y="116128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1577" y="2113280"/>
            <a:ext cx="350215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73449" y="2354199"/>
            <a:ext cx="3666744" cy="3461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图为关卡</a:t>
            </a:r>
            <a:r>
              <a:rPr lang="en-US" altLang="zh-CN" dirty="0"/>
              <a:t>2</a:t>
            </a:r>
            <a:r>
              <a:rPr lang="zh-CN" altLang="en-US" dirty="0"/>
              <a:t>的示例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卡通风格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红色箭头表示玩家不同的路径选择，不同的路危险程度不一样，所能获得的资源也不一样，途中并没有标识出所有的资源点。路径设计逻辑为：</a:t>
            </a:r>
            <a:endParaRPr lang="en-US" altLang="zh-CN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zh-CN" altLang="en-US" dirty="0"/>
              <a:t>隐匿的路安全，难以发现，资源多。</a:t>
            </a:r>
            <a:endParaRPr lang="en-US" altLang="zh-CN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zh-CN" altLang="en-US" dirty="0"/>
              <a:t>被资源点标识的路花费时间长，容易被发现，资源一般。</a:t>
            </a:r>
            <a:endParaRPr lang="en-US" altLang="zh-CN" dirty="0"/>
          </a:p>
        </p:txBody>
      </p:sp>
      <p:sp>
        <p:nvSpPr>
          <p:cNvPr id="9" name="箭头: 下 8"/>
          <p:cNvSpPr/>
          <p:nvPr/>
        </p:nvSpPr>
        <p:spPr>
          <a:xfrm rot="9057152">
            <a:off x="1734532" y="4600280"/>
            <a:ext cx="433633" cy="1828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箭头: 下 54"/>
          <p:cNvSpPr/>
          <p:nvPr/>
        </p:nvSpPr>
        <p:spPr>
          <a:xfrm rot="13113722">
            <a:off x="4231892" y="3737480"/>
            <a:ext cx="433633" cy="1104426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11111"/>
          <a:stretch>
            <a:fillRect/>
          </a:stretch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</a:pPr>
            <a:endParaRPr lang="en-US" sz="1600" cap="all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b="1" dirty="0"/>
              <a:t>3.3 </a:t>
            </a:r>
            <a:r>
              <a:rPr lang="zh-CN" altLang="en-US" sz="3600" b="1" dirty="0"/>
              <a:t>游戏内容展示</a:t>
            </a:r>
            <a:endParaRPr lang="zh-CN" altLang="en-US" sz="3600" b="1" dirty="0"/>
          </a:p>
        </p:txBody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图为关卡</a:t>
            </a:r>
            <a:r>
              <a:rPr lang="en-US" altLang="zh-CN" sz="1700" dirty="0"/>
              <a:t>3</a:t>
            </a:r>
            <a:r>
              <a:rPr lang="zh-CN" altLang="en-US" sz="1700" dirty="0"/>
              <a:t>的示例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写实博物馆风格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图中黄色的水晶为神器，玩家需要复制水晶以获得相应的能力。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图中激光并未启动，玩家实际游玩中需要用到第一关的能力开辟出自己的道路，以此复制新的神器。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复制新的神器能力后，玩家可以用新的能力破除场景机关，以此来到下一个场景点。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8838" r="23994" b="909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5516" y="106720"/>
            <a:ext cx="5941272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 b="1" dirty="0"/>
              <a:t>3.4.1 </a:t>
            </a:r>
            <a:r>
              <a:rPr lang="zh-CN" altLang="en-US" sz="4800" b="1" dirty="0"/>
              <a:t>游戏内容展示</a:t>
            </a:r>
            <a:endParaRPr lang="zh-CN" altLang="en-US" sz="4800" b="1" dirty="0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图为关卡</a:t>
            </a:r>
            <a:r>
              <a:rPr lang="en-US" altLang="zh-CN" sz="1700" dirty="0"/>
              <a:t>4-1</a:t>
            </a:r>
            <a:r>
              <a:rPr lang="zh-CN" altLang="en-US" sz="1700" dirty="0"/>
              <a:t>的示例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西方魔幻风格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图中蓝色的水晶为神器，玩家需要复制水晶以获得相应的能力。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黑色的为存档点。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 dirty="0"/>
              <a:t>复制新的神器能力后，玩家可以用新的能力破除场景机关，以此来到下一个场景点。</a:t>
            </a:r>
            <a:endParaRPr lang="en-US" altLang="zh-CN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, 游戏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589" r="660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1" dirty="0"/>
              <a:t>3.4.2 </a:t>
            </a:r>
            <a:r>
              <a:rPr lang="zh-CN" altLang="en-US" sz="3600" b="1" dirty="0"/>
              <a:t>游戏内容展示</a:t>
            </a:r>
            <a:endParaRPr lang="zh-CN" altLang="en-US" sz="36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图为关卡</a:t>
            </a:r>
            <a:r>
              <a:rPr lang="en-US" altLang="zh-CN" dirty="0"/>
              <a:t>4-2</a:t>
            </a:r>
            <a:r>
              <a:rPr lang="zh-CN" altLang="en-US" dirty="0"/>
              <a:t>的示例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中国武侠风格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此图与冰图同在一个房间，突出冰与火的冲突，并且有新的机关和新的神器，玩家复制新的神器后可以拥有更加强大的力量，帮助玩家顺利通关。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1111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</a:pPr>
            <a:endParaRPr lang="en-US" sz="1600" cap="all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b="1" dirty="0"/>
              <a:t>3.5 </a:t>
            </a:r>
            <a:r>
              <a:rPr lang="zh-CN" altLang="en-US" sz="3600" b="1" dirty="0"/>
              <a:t>游戏内容展示</a:t>
            </a:r>
            <a:endParaRPr lang="zh-CN" altLang="en-US" sz="3600" b="1" dirty="0"/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图为关卡</a:t>
            </a:r>
            <a:r>
              <a:rPr lang="en-US" altLang="zh-CN" dirty="0"/>
              <a:t>5</a:t>
            </a:r>
            <a:r>
              <a:rPr lang="zh-CN" altLang="en-US" dirty="0"/>
              <a:t>的示例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黑白风格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通关道具可在此处获得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解开房间的机关后可以找到通往神器的道路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复制神器后，运用神器的能力可以获得最后的通关道具。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获得通关道具逃脱后既可以观看相应的结局。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62007" y="3424237"/>
            <a:ext cx="1133867" cy="663166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目录</a:t>
            </a:r>
            <a:endParaRPr lang="zh-CN" altLang="en-US" b="1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12735" y="2682279"/>
            <a:ext cx="3014806" cy="2239415"/>
            <a:chOff x="5504505" y="2682279"/>
            <a:chExt cx="1774480" cy="2239415"/>
          </a:xfrm>
        </p:grpSpPr>
        <p:sp>
          <p:nvSpPr>
            <p:cNvPr id="7" name="文本框 6"/>
            <p:cNvSpPr txBox="1"/>
            <p:nvPr/>
          </p:nvSpPr>
          <p:spPr>
            <a:xfrm>
              <a:off x="5504506" y="2682279"/>
              <a:ext cx="1774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1.</a:t>
              </a:r>
              <a:r>
                <a:rPr lang="zh-CN" altLang="en-US" sz="2400" dirty="0">
                  <a:solidFill>
                    <a:schemeClr val="bg1"/>
                  </a:solidFill>
                </a:rPr>
                <a:t>团队成员介绍</a:t>
              </a:r>
              <a:endParaRPr lang="en-US" altLang="zh-CN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04506" y="3571154"/>
              <a:ext cx="1294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2.</a:t>
              </a:r>
              <a:r>
                <a:rPr lang="zh-CN" altLang="en-US" sz="2400" dirty="0">
                  <a:solidFill>
                    <a:schemeClr val="bg1"/>
                  </a:solidFill>
                </a:rPr>
                <a:t>游戏介绍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04505" y="4460029"/>
              <a:ext cx="1774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3.</a:t>
              </a:r>
              <a:r>
                <a:rPr lang="zh-CN" altLang="en-US" sz="2400" dirty="0">
                  <a:solidFill>
                    <a:schemeClr val="bg1"/>
                  </a:solidFill>
                </a:rPr>
                <a:t>游戏内容展示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884748" y="3378969"/>
            <a:ext cx="2247443" cy="66316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4.</a:t>
            </a:r>
            <a:r>
              <a:rPr lang="zh-CN" altLang="en-US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自由发挥</a:t>
            </a:r>
            <a:endParaRPr lang="zh-CN" altLang="en-US" b="1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60" y="3873515"/>
            <a:ext cx="1820473" cy="10240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r="8176"/>
          <a:stretch>
            <a:fillRect/>
          </a:stretch>
        </p:blipFill>
        <p:spPr>
          <a:xfrm>
            <a:off x="0" y="0"/>
            <a:ext cx="121878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8561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THANK YOU</a:t>
            </a:r>
            <a:endParaRPr lang="zh-CN" altLang="en-US" sz="4400" b="1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40449"/>
            <a:ext cx="9144000" cy="165576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2020.08.21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88335" y="3369916"/>
            <a:ext cx="3080362" cy="66316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1.</a:t>
            </a:r>
            <a:r>
              <a:rPr lang="zh-CN" altLang="en-US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团队成员介绍</a:t>
            </a:r>
            <a:endParaRPr lang="zh-CN" altLang="en-US" b="1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60" y="3873515"/>
            <a:ext cx="1820473" cy="10240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0726" y="971709"/>
            <a:ext cx="2244347" cy="50400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团队成员介绍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818934" y="4830129"/>
            <a:ext cx="2080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姓名：周俊文</a:t>
            </a:r>
            <a:endParaRPr lang="en-US" altLang="zh-CN" sz="1600" dirty="0"/>
          </a:p>
          <a:p>
            <a:pPr algn="ctr"/>
            <a:r>
              <a:rPr lang="zh-CN" altLang="en-US" sz="1600" dirty="0"/>
              <a:t>学校：早稻田大学</a:t>
            </a:r>
            <a:endParaRPr lang="en-US" altLang="zh-CN" sz="1600" dirty="0"/>
          </a:p>
          <a:p>
            <a:pPr algn="ctr"/>
            <a:r>
              <a:rPr lang="zh-CN" altLang="en-US" sz="1600" dirty="0"/>
              <a:t>专业：纳米材料情报</a:t>
            </a:r>
            <a:endParaRPr lang="en-US" altLang="zh-CN" sz="1600" dirty="0"/>
          </a:p>
          <a:p>
            <a:pPr algn="ctr"/>
            <a:r>
              <a:rPr lang="zh-CN" altLang="en-US" sz="1600" dirty="0"/>
              <a:t>团队分工：策划程序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6828622" y="4809073"/>
            <a:ext cx="1744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姓名：王闻航</a:t>
            </a:r>
            <a:endParaRPr lang="en-US" altLang="zh-CN" sz="1600" dirty="0"/>
          </a:p>
          <a:p>
            <a:pPr algn="ctr"/>
            <a:r>
              <a:rPr lang="zh-CN" altLang="en-US" sz="1600" dirty="0"/>
              <a:t>学校：重庆大学</a:t>
            </a:r>
            <a:endParaRPr lang="en-US" altLang="zh-CN" sz="1600" dirty="0"/>
          </a:p>
          <a:p>
            <a:pPr algn="ctr"/>
            <a:r>
              <a:rPr lang="zh-CN" altLang="en-US" sz="1600" dirty="0"/>
              <a:t>专业：机械工程</a:t>
            </a:r>
            <a:endParaRPr lang="en-US" altLang="zh-CN" sz="1600" dirty="0"/>
          </a:p>
          <a:p>
            <a:pPr algn="ctr"/>
            <a:r>
              <a:rPr lang="zh-CN" altLang="en-US" sz="1600" dirty="0"/>
              <a:t>团队分工：程序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326882" y="4732852"/>
            <a:ext cx="2253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姓名</a:t>
            </a:r>
            <a:r>
              <a:rPr lang="en-US" altLang="zh-CN" sz="1600" dirty="0"/>
              <a:t>:</a:t>
            </a:r>
            <a:r>
              <a:rPr lang="zh-CN" altLang="en-US" sz="1600" dirty="0"/>
              <a:t>韦宛霏</a:t>
            </a:r>
            <a:endParaRPr lang="en-US" altLang="zh-CN" sz="1600" dirty="0"/>
          </a:p>
          <a:p>
            <a:pPr algn="ctr"/>
            <a:r>
              <a:rPr lang="zh-CN" altLang="en-US" sz="1600" dirty="0"/>
              <a:t>学校</a:t>
            </a:r>
            <a:r>
              <a:rPr lang="en-US" altLang="zh-CN" sz="1600" dirty="0"/>
              <a:t>:</a:t>
            </a:r>
            <a:r>
              <a:rPr lang="zh-CN" altLang="en-US" sz="1600" dirty="0"/>
              <a:t>同济大学</a:t>
            </a:r>
            <a:endParaRPr lang="en-US" altLang="zh-CN" sz="1600" dirty="0"/>
          </a:p>
          <a:p>
            <a:pPr algn="ctr"/>
            <a:r>
              <a:rPr lang="zh-CN" altLang="en-US" sz="1600" dirty="0"/>
              <a:t>专业：软件工程</a:t>
            </a:r>
            <a:endParaRPr lang="en-US" altLang="zh-CN" sz="1600" dirty="0"/>
          </a:p>
          <a:p>
            <a:pPr algn="ctr"/>
            <a:r>
              <a:rPr lang="zh-CN" altLang="en-US" sz="1600" dirty="0"/>
              <a:t>团队分工：文案程序</a:t>
            </a:r>
            <a:endParaRPr lang="zh-CN" altLang="en-US" sz="1600" dirty="0"/>
          </a:p>
        </p:txBody>
      </p:sp>
      <p:pic>
        <p:nvPicPr>
          <p:cNvPr id="9" name="图片 8" descr="男人的照片上写着字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653" y="2789154"/>
            <a:ext cx="2429953" cy="159971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75786" y="4830129"/>
            <a:ext cx="21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姓名：魏鑫蓬</a:t>
            </a:r>
            <a:endParaRPr lang="en-US" altLang="zh-CN" sz="1600" dirty="0"/>
          </a:p>
          <a:p>
            <a:pPr algn="ctr"/>
            <a:r>
              <a:rPr lang="zh-CN" altLang="en-US" sz="1600" dirty="0"/>
              <a:t>学校：吉林动画学院</a:t>
            </a:r>
            <a:endParaRPr lang="en-US" altLang="zh-CN" sz="1600" dirty="0"/>
          </a:p>
          <a:p>
            <a:pPr algn="ctr"/>
            <a:r>
              <a:rPr lang="zh-CN" altLang="en-US" sz="1600" dirty="0"/>
              <a:t>专业：动画</a:t>
            </a:r>
            <a:endParaRPr lang="en-US" altLang="zh-CN" sz="1600" dirty="0"/>
          </a:p>
          <a:p>
            <a:pPr algn="ctr"/>
            <a:r>
              <a:rPr lang="zh-CN" altLang="en-US" sz="1600" dirty="0"/>
              <a:t>团队分工：美术</a:t>
            </a:r>
            <a:endParaRPr lang="zh-CN" altLang="en-US" sz="1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79" y="2976552"/>
            <a:ext cx="1905000" cy="1695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03" y="2789153"/>
            <a:ext cx="1873869" cy="1913071"/>
          </a:xfrm>
          <a:prstGeom prst="rect">
            <a:avLst/>
          </a:prstGeom>
        </p:spPr>
      </p:pic>
      <p:pic>
        <p:nvPicPr>
          <p:cNvPr id="18" name="内容占位符 17" descr="卡通人物&#10;&#10;描述已自动生成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70" y="2571960"/>
            <a:ext cx="2080614" cy="2034106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0726" y="971709"/>
            <a:ext cx="2244347" cy="50400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团队成员介绍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24" y="2667233"/>
            <a:ext cx="1873869" cy="19130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23780" y="4838838"/>
            <a:ext cx="2080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姓名：周俊文</a:t>
            </a:r>
            <a:endParaRPr lang="en-US" altLang="zh-CN" sz="1600" dirty="0"/>
          </a:p>
          <a:p>
            <a:pPr algn="ctr"/>
            <a:r>
              <a:rPr lang="zh-CN" altLang="en-US" sz="1600" dirty="0"/>
              <a:t>学校：早稻田大学</a:t>
            </a:r>
            <a:endParaRPr lang="en-US" altLang="zh-CN" sz="1600" dirty="0"/>
          </a:p>
          <a:p>
            <a:pPr algn="ctr"/>
            <a:r>
              <a:rPr lang="zh-CN" altLang="en-US" sz="1600" dirty="0"/>
              <a:t>专业：纳米材料情报</a:t>
            </a:r>
            <a:endParaRPr lang="en-US" altLang="zh-CN" sz="1600" dirty="0"/>
          </a:p>
          <a:p>
            <a:pPr algn="ctr"/>
            <a:r>
              <a:rPr lang="zh-CN" altLang="en-US" sz="1600" dirty="0"/>
              <a:t>团队分工：策划程序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4920342" y="240613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团队分工：</a:t>
            </a:r>
            <a:endParaRPr 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5050970" y="2882537"/>
            <a:ext cx="1959429" cy="2728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游戏关卡策划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游戏系统策划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场景搭建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小逻辑编写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55016" y="240613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自我总结：</a:t>
            </a:r>
            <a:endParaRPr 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9113519" y="2718474"/>
            <a:ext cx="1959429" cy="2728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游戏策划能力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游戏编程能力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项目管理与团队协作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0726" y="971709"/>
            <a:ext cx="2244347" cy="50400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团队成员介绍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920342" y="240613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团队分工：</a:t>
            </a:r>
            <a:endParaRPr 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955085" y="2718707"/>
            <a:ext cx="2281647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场景搭建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建模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场景美化和优化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55016" y="240613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自我总结：</a:t>
            </a:r>
            <a:endParaRPr 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368937" y="2718474"/>
            <a:ext cx="3317966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提高了场景美术能力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光源的熟练使用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250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场景美化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2040" y="4620306"/>
            <a:ext cx="21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姓名：魏鑫蓬</a:t>
            </a:r>
            <a:endParaRPr lang="en-US" altLang="zh-CN" sz="1600" dirty="0"/>
          </a:p>
          <a:p>
            <a:pPr algn="ctr"/>
            <a:r>
              <a:rPr lang="zh-CN" altLang="en-US" sz="1600" dirty="0"/>
              <a:t>学校：吉林动画学院</a:t>
            </a:r>
            <a:endParaRPr lang="en-US" altLang="zh-CN" sz="1600" dirty="0"/>
          </a:p>
          <a:p>
            <a:pPr algn="ctr"/>
            <a:r>
              <a:rPr lang="zh-CN" altLang="en-US" sz="1600" dirty="0"/>
              <a:t>专业：动画</a:t>
            </a:r>
            <a:endParaRPr lang="en-US" altLang="zh-CN" sz="1600" dirty="0"/>
          </a:p>
          <a:p>
            <a:pPr algn="ctr"/>
            <a:r>
              <a:rPr lang="zh-CN" altLang="en-US" sz="1600" dirty="0"/>
              <a:t>团队分工：美术</a:t>
            </a:r>
            <a:endParaRPr lang="zh-CN" altLang="en-US" sz="16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87" y="2581275"/>
            <a:ext cx="190500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0726" y="971709"/>
            <a:ext cx="2244347" cy="50400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团队成员介绍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920342" y="240613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团队分工：</a:t>
            </a:r>
            <a:endParaRPr 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5050970" y="2882537"/>
            <a:ext cx="1959429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游戏开发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制作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逻辑编写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55016" y="240613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自我总结：</a:t>
            </a:r>
            <a:endParaRPr 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7899400" y="2725420"/>
            <a:ext cx="285178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提高了游戏开发水平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编写能力提升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美术风格和特效使用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75945" y="4765530"/>
            <a:ext cx="1744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姓名：王闻航</a:t>
            </a:r>
            <a:endParaRPr lang="en-US" altLang="zh-CN" sz="1600" dirty="0"/>
          </a:p>
          <a:p>
            <a:pPr algn="ctr"/>
            <a:r>
              <a:rPr lang="zh-CN" altLang="en-US" sz="1600" dirty="0"/>
              <a:t>学校：重庆大学</a:t>
            </a:r>
            <a:endParaRPr lang="en-US" altLang="zh-CN" sz="1600" dirty="0"/>
          </a:p>
          <a:p>
            <a:pPr algn="ctr"/>
            <a:r>
              <a:rPr lang="zh-CN" altLang="en-US" sz="1600" dirty="0"/>
              <a:t>专业：机械工程</a:t>
            </a:r>
            <a:endParaRPr lang="en-US" altLang="zh-CN" sz="1600" dirty="0"/>
          </a:p>
          <a:p>
            <a:pPr algn="ctr"/>
            <a:r>
              <a:rPr lang="zh-CN" altLang="en-US" sz="1600" dirty="0"/>
              <a:t>团队分工：程序</a:t>
            </a:r>
            <a:endParaRPr lang="zh-CN" altLang="en-US" sz="1600" dirty="0"/>
          </a:p>
        </p:txBody>
      </p:sp>
      <p:pic>
        <p:nvPicPr>
          <p:cNvPr id="12" name="内容占位符 17" descr="卡通人物&#10;&#10;描述已自动生成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41" y="2528417"/>
            <a:ext cx="2080614" cy="2034106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0726" y="971709"/>
            <a:ext cx="2244347" cy="50400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团队成员介绍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920342" y="240613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团队分工：</a:t>
            </a:r>
            <a:endParaRPr 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5050970" y="2882537"/>
            <a:ext cx="1959429" cy="203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游戏开发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文案策划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编写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55016" y="240613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自我总结：</a:t>
            </a:r>
            <a:endParaRPr 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492204" y="2718474"/>
            <a:ext cx="3290493" cy="203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提高了游戏文案编写能力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游戏编程能力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项目管理与团队协作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6074" y="4549935"/>
            <a:ext cx="2253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姓名</a:t>
            </a:r>
            <a:r>
              <a:rPr lang="en-US" altLang="zh-CN" sz="1600" dirty="0"/>
              <a:t>:</a:t>
            </a:r>
            <a:r>
              <a:rPr lang="zh-CN" altLang="en-US" sz="1600" dirty="0"/>
              <a:t>韦宛霏</a:t>
            </a:r>
            <a:endParaRPr lang="en-US" altLang="zh-CN" sz="1600" dirty="0"/>
          </a:p>
          <a:p>
            <a:pPr algn="ctr"/>
            <a:r>
              <a:rPr lang="zh-CN" altLang="en-US" sz="1600" dirty="0"/>
              <a:t>学校</a:t>
            </a:r>
            <a:r>
              <a:rPr lang="en-US" altLang="zh-CN" sz="1600" dirty="0"/>
              <a:t>:</a:t>
            </a:r>
            <a:r>
              <a:rPr lang="zh-CN" altLang="en-US" sz="1600" dirty="0"/>
              <a:t>同济大学</a:t>
            </a:r>
            <a:endParaRPr lang="en-US" altLang="zh-CN" sz="1600" dirty="0"/>
          </a:p>
          <a:p>
            <a:pPr algn="ctr"/>
            <a:r>
              <a:rPr lang="zh-CN" altLang="en-US" sz="1600" dirty="0"/>
              <a:t>专业：软件工程</a:t>
            </a:r>
            <a:endParaRPr lang="en-US" altLang="zh-CN" sz="1600" dirty="0"/>
          </a:p>
          <a:p>
            <a:pPr algn="ctr"/>
            <a:r>
              <a:rPr lang="zh-CN" altLang="en-US" sz="1600" dirty="0"/>
              <a:t>团队分工：文案程序</a:t>
            </a:r>
            <a:endParaRPr lang="zh-CN" altLang="en-US" sz="1600" dirty="0"/>
          </a:p>
        </p:txBody>
      </p:sp>
      <p:pic>
        <p:nvPicPr>
          <p:cNvPr id="12" name="图片 11" descr="男人的照片上写着字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45" y="2606237"/>
            <a:ext cx="2429953" cy="15997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50062" y="3378969"/>
            <a:ext cx="2247443" cy="66316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2.</a:t>
            </a:r>
            <a:r>
              <a:rPr lang="zh-CN" altLang="en-US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游戏介绍</a:t>
            </a:r>
            <a:endParaRPr lang="zh-CN" altLang="en-US" b="1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60" y="3873515"/>
            <a:ext cx="1820473" cy="10240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1674</Words>
  <Application>WPS 演示</Application>
  <PresentationFormat>宽屏</PresentationFormat>
  <Paragraphs>205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华文琥珀</vt:lpstr>
      <vt:lpstr>等线</vt:lpstr>
      <vt:lpstr>微软雅黑</vt:lpstr>
      <vt:lpstr>Arial Unicode MS</vt:lpstr>
      <vt:lpstr>等线 Light</vt:lpstr>
      <vt:lpstr>Calibri</vt:lpstr>
      <vt:lpstr>Calibri</vt:lpstr>
      <vt:lpstr>Arial</vt:lpstr>
      <vt:lpstr>Office 主题​​</vt:lpstr>
      <vt:lpstr>达芬奇游戏创作大赛</vt:lpstr>
      <vt:lpstr>目录</vt:lpstr>
      <vt:lpstr>1.团队成员介绍</vt:lpstr>
      <vt:lpstr>1.团队成员介绍</vt:lpstr>
      <vt:lpstr>1.团队成员介绍</vt:lpstr>
      <vt:lpstr>1.团队成员介绍</vt:lpstr>
      <vt:lpstr>1.团队成员介绍</vt:lpstr>
      <vt:lpstr>1.团队成员介绍</vt:lpstr>
      <vt:lpstr>2.游戏介绍</vt:lpstr>
      <vt:lpstr>2.游戏介绍</vt:lpstr>
      <vt:lpstr>2.游戏介绍</vt:lpstr>
      <vt:lpstr>2.游戏介绍</vt:lpstr>
      <vt:lpstr>3.游戏展示</vt:lpstr>
      <vt:lpstr>3.1 游戏内容展示</vt:lpstr>
      <vt:lpstr>3.2 游戏内容展示</vt:lpstr>
      <vt:lpstr>3.3 游戏内容展示</vt:lpstr>
      <vt:lpstr>3.4.1 游戏内容展示</vt:lpstr>
      <vt:lpstr>3.4.2 游戏内容展示</vt:lpstr>
      <vt:lpstr>3.5 游戏内容展示</vt:lpstr>
      <vt:lpstr>4.自由发挥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达芬奇游戏创作大赛</dc:title>
  <dc:creator>genesis</dc:creator>
  <cp:lastModifiedBy>–</cp:lastModifiedBy>
  <cp:revision>8</cp:revision>
  <dcterms:created xsi:type="dcterms:W3CDTF">2020-08-21T08:58:00Z</dcterms:created>
  <dcterms:modified xsi:type="dcterms:W3CDTF">2020-08-21T12:45:24Z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